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5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99" r:id="rId11"/>
    <p:sldId id="268" r:id="rId12"/>
    <p:sldId id="269" r:id="rId13"/>
    <p:sldId id="270" r:id="rId14"/>
    <p:sldId id="271" r:id="rId15"/>
    <p:sldId id="272" r:id="rId16"/>
    <p:sldId id="273" r:id="rId17"/>
    <p:sldId id="280" r:id="rId18"/>
    <p:sldId id="282" r:id="rId19"/>
    <p:sldId id="290" r:id="rId20"/>
    <p:sldId id="300" r:id="rId21"/>
    <p:sldId id="291" r:id="rId22"/>
    <p:sldId id="284" r:id="rId23"/>
    <p:sldId id="285" r:id="rId24"/>
    <p:sldId id="286" r:id="rId25"/>
    <p:sldId id="287" r:id="rId26"/>
    <p:sldId id="288" r:id="rId27"/>
    <p:sldId id="289" r:id="rId28"/>
    <p:sldId id="292" r:id="rId29"/>
    <p:sldId id="293" r:id="rId30"/>
    <p:sldId id="294" r:id="rId31"/>
    <p:sldId id="295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11/07/2019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0F6F1-F11F-4A30-9AEA-12A6CCC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6" y="1103460"/>
            <a:ext cx="5601966" cy="433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F7A5BB-DC36-4562-AF3B-111F552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1"/>
            <a:ext cx="5601966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4770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grafici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5" name="Immagine 4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640A413D-AB0F-40EB-9832-9D73BA6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895737"/>
            <a:ext cx="4559175" cy="2339215"/>
          </a:xfrm>
          <a:prstGeom prst="rect">
            <a:avLst/>
          </a:prstGeom>
        </p:spPr>
      </p:pic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622" y="2057509"/>
            <a:ext cx="2077473" cy="20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4629</TotalTime>
  <Words>1322</Words>
  <Application>Microsoft Office PowerPoint</Application>
  <PresentationFormat>Widescreen</PresentationFormat>
  <Paragraphs>368</Paragraphs>
  <Slides>33</Slides>
  <Notes>0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141</cp:revision>
  <dcterms:created xsi:type="dcterms:W3CDTF">2019-07-03T10:03:16Z</dcterms:created>
  <dcterms:modified xsi:type="dcterms:W3CDTF">2019-07-11T16:19:44Z</dcterms:modified>
</cp:coreProperties>
</file>